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1" r:id="rId12"/>
    <p:sldId id="266" r:id="rId13"/>
    <p:sldId id="267" r:id="rId14"/>
    <p:sldId id="268" r:id="rId15"/>
    <p:sldId id="283" r:id="rId16"/>
    <p:sldId id="284" r:id="rId17"/>
    <p:sldId id="285" r:id="rId18"/>
    <p:sldId id="286" r:id="rId19"/>
    <p:sldId id="287" r:id="rId20"/>
    <p:sldId id="288" r:id="rId21"/>
    <p:sldId id="292" r:id="rId22"/>
    <p:sldId id="293" r:id="rId23"/>
    <p:sldId id="294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7" y="2829261"/>
            <a:ext cx="8361229" cy="853024"/>
          </a:xfrm>
        </p:spPr>
        <p:txBody>
          <a:bodyPr/>
          <a:lstStyle/>
          <a:p>
            <a:r>
              <a:rPr lang="en-US" altLang="ko-KR" sz="6000" dirty="0" smtClean="0"/>
              <a:t>2023.04.03 </a:t>
            </a:r>
            <a:r>
              <a:rPr lang="ko-KR" altLang="en-US" sz="6000" dirty="0"/>
              <a:t>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41270" y="3682285"/>
            <a:ext cx="6831673" cy="497387"/>
          </a:xfrm>
        </p:spPr>
        <p:txBody>
          <a:bodyPr/>
          <a:lstStyle/>
          <a:p>
            <a:pPr lvl="0">
              <a:defRPr/>
            </a:pPr>
            <a:r>
              <a:rPr lang="en-US" altLang="ko-KR" smtClean="0"/>
              <a:t>8</a:t>
            </a:r>
            <a:r>
              <a:rPr lang="ko-KR" altLang="en-US" smtClean="0"/>
              <a:t>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258578" cy="63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</a:t>
            </a:r>
            <a:r>
              <a:rPr lang="en-US" altLang="ko-KR"/>
              <a:t>DB</a:t>
            </a:r>
            <a:r>
              <a:rPr lang="ko-KR" altLang="en-US"/>
              <a:t>설치 후 액세스 실습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370140" y="1923310"/>
            <a:ext cx="8576446" cy="338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create user ‘root’@’%’ identified by ‘root’;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 어떤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ip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로 액세스해도 상관없는 유저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root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를 생성한다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‘account’@’host’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host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자리에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%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와일드카드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(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모든 호스트를 포함한다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)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grant all privileges on *.* to ‘root’@’%’ with grant option;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*.*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에서 앞에 있는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*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데이터베이스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뒤에 있는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*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테이블을 뜻한다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grant option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권한 공유가 가능하다는 뜻이다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en-US" altLang="ko-KR" b="0" i="0" u="none" strike="noStrike" kern="1200" cap="none" spc="0" normalizeH="0" baseline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alter user ‘root’@’%’ identified with mysql_native_password by ‘kopo00’;</a:t>
            </a: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root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유저의 비밀번호를 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‘kopo00’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으로 변경한다</a:t>
            </a: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88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9047"/>
            <a:ext cx="10860016" cy="683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2302" y="4991548"/>
            <a:ext cx="2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HeidiSQL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25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06" y="969327"/>
            <a:ext cx="7423731" cy="5241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9454" y="3550024"/>
            <a:ext cx="2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HeidiSQL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25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17851"/>
            <a:ext cx="8869013" cy="5572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1581" y="3319636"/>
            <a:ext cx="15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67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34" y="0"/>
            <a:ext cx="679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9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89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9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47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12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25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</a:t>
            </a:r>
            <a:r>
              <a:rPr lang="ko-KR" altLang="en-US" dirty="0" err="1" smtClean="0"/>
              <a:t>웹서버</a:t>
            </a:r>
            <a:r>
              <a:rPr lang="ko-KR" altLang="en-US" dirty="0" smtClean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3" y="1511903"/>
            <a:ext cx="6838823" cy="951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3722892"/>
            <a:ext cx="6765558" cy="1214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7327" y="1828800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Apache2 </a:t>
            </a:r>
            <a:r>
              <a:rPr lang="ko-KR" altLang="en-US" dirty="0" smtClean="0"/>
              <a:t>폴더 이동 후 파일 확인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97326" y="3960994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Sites-enabled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0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5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4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8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03" y="865977"/>
            <a:ext cx="5649113" cy="5134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0" y="3248657"/>
            <a:ext cx="346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DocumentRoot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70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419523"/>
            <a:ext cx="6910654" cy="914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4446" y="1855448"/>
            <a:ext cx="350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이동 후 </a:t>
            </a:r>
            <a:r>
              <a:rPr lang="en-US" altLang="ko-KR" dirty="0" smtClean="0"/>
              <a:t>test1.html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2334408"/>
            <a:ext cx="6910654" cy="451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3701116"/>
            <a:ext cx="6921708" cy="272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4446" y="4738549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내용 타이핑 후 저장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1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948173"/>
            <a:ext cx="6214077" cy="2301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0617" y="2914056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477000"/>
            <a:ext cx="7018711" cy="703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135856"/>
            <a:ext cx="6154009" cy="237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166" y="1644128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 종료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80166" y="4137218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서버 종료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53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926130"/>
            <a:ext cx="7616560" cy="408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739221"/>
            <a:ext cx="7530074" cy="1381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1079" y="1965491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활성화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20074" y="4106763"/>
            <a:ext cx="367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서버 비활성화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39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웹서버 홈페이지 만들기 실습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653603"/>
            <a:ext cx="8373749" cy="3445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4114" y="1957892"/>
            <a:ext cx="224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서버가 활성화된 상태에서는 </a:t>
            </a:r>
            <a:r>
              <a:rPr lang="en-US" altLang="ko-KR" sz="1500" dirty="0" err="1" smtClean="0"/>
              <a:t>grep</a:t>
            </a:r>
            <a:r>
              <a:rPr lang="ko-KR" altLang="en-US" sz="1500" dirty="0" smtClean="0"/>
              <a:t>으로 조회 시 </a:t>
            </a:r>
            <a:r>
              <a:rPr lang="en-US" altLang="ko-KR" sz="1500" dirty="0" smtClean="0"/>
              <a:t>LISTEN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상태인 파일이 조회됨</a:t>
            </a:r>
            <a:endParaRPr lang="ko-KR" alt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9514114" y="3680909"/>
            <a:ext cx="224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서버가 비활성화된 상태에서는 </a:t>
            </a:r>
            <a:r>
              <a:rPr lang="en-US" altLang="ko-KR" sz="1500" dirty="0" err="1" smtClean="0"/>
              <a:t>grep</a:t>
            </a:r>
            <a:r>
              <a:rPr lang="ko-KR" altLang="en-US" sz="1500" dirty="0" smtClean="0"/>
              <a:t>으로 조회해도 </a:t>
            </a:r>
            <a:r>
              <a:rPr lang="en-US" altLang="ko-KR" sz="1500" dirty="0" smtClean="0"/>
              <a:t>LISTEN </a:t>
            </a:r>
            <a:r>
              <a:rPr lang="ko-KR" altLang="en-US" sz="1500" dirty="0" smtClean="0"/>
              <a:t>상태인 파일이 나오지 않음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1375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096145"/>
            <a:ext cx="7646074" cy="334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3657" y="1061434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설치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23657" y="3419779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5790161"/>
            <a:ext cx="7712274" cy="363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23657" y="5778124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1576434"/>
            <a:ext cx="751627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511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294</Words>
  <Application>Microsoft Office PowerPoint</Application>
  <PresentationFormat>와이드스크린</PresentationFormat>
  <Paragraphs>56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돋움</vt:lpstr>
      <vt:lpstr>Franklin Gothic Book</vt:lpstr>
      <vt:lpstr>Crop</vt:lpstr>
      <vt:lpstr>2023.04.03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2023.04.03 과제</dc:title>
  <dc:creator>Bino</dc:creator>
  <cp:lastModifiedBy>Bino</cp:lastModifiedBy>
  <cp:revision>37</cp:revision>
  <dcterms:created xsi:type="dcterms:W3CDTF">2023-04-02T23:04:16Z</dcterms:created>
  <dcterms:modified xsi:type="dcterms:W3CDTF">2023-04-04T23:33:29Z</dcterms:modified>
  <cp:version/>
</cp:coreProperties>
</file>